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66" r:id="rId13"/>
    <p:sldId id="269" r:id="rId14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97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3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0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5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4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6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2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6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1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5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56A7A-F62D-4209-82FA-D0EBD89CE9E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F277-AA35-4F78-BC0F-A9C8AF47D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10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22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70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11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95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1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3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6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37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7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29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48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30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PP_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326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2017-02-08T09:20:28Z</dcterms:created>
  <dcterms:modified xsi:type="dcterms:W3CDTF">2017-02-08T09:20:36Z</dcterms:modified>
</cp:coreProperties>
</file>